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4a3eab46f8e47f5"/>
  </p:sldMasterIdLst>
  <p:sldIdLst>
    <p:sldId id="264" r:id="R20d13f5b8ba84873"/>
    <p:sldId id="265" r:id="R0239b31345d849b4"/>
    <p:sldId id="266" r:id="R2bba7ae4da9a4805"/>
    <p:sldId id="267" r:id="R2aa0c7739c7644a3"/>
    <p:sldId id="268" r:id="R3d206b33ec3d4cd4"/>
    <p:sldId id="269" r:id="R19b131cb421949d5"/>
    <p:sldId id="270" r:id="R1f5a00313a9b41e9"/>
    <p:sldId id="271" r:id="Rc1fed97aecb84b9a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4a3eab46f8e47f5" /><Relationship Type="http://schemas.openxmlformats.org/officeDocument/2006/relationships/theme" Target="/ppt/slideMasters/theme/theme2.xml" Id="R1cf464ccb82644e2" /><Relationship Type="http://schemas.openxmlformats.org/officeDocument/2006/relationships/slide" Target="/ppt/slides/slide9.xml" Id="R20d13f5b8ba84873" /><Relationship Type="http://schemas.openxmlformats.org/officeDocument/2006/relationships/slide" Target="/ppt/slides/slidea.xml" Id="R0239b31345d849b4" /><Relationship Type="http://schemas.openxmlformats.org/officeDocument/2006/relationships/slide" Target="/ppt/slides/slideb.xml" Id="R2bba7ae4da9a4805" /><Relationship Type="http://schemas.openxmlformats.org/officeDocument/2006/relationships/slide" Target="/ppt/slides/slidec.xml" Id="R2aa0c7739c7644a3" /><Relationship Type="http://schemas.openxmlformats.org/officeDocument/2006/relationships/tableStyles" Target="/ppt/tableStyles.xml" Id="Rd9a71adfa9f44d22" /><Relationship Type="http://schemas.openxmlformats.org/officeDocument/2006/relationships/slide" Target="/ppt/slides/slided.xml" Id="R3d206b33ec3d4cd4" /><Relationship Type="http://schemas.openxmlformats.org/officeDocument/2006/relationships/slide" Target="/ppt/slides/slidee.xml" Id="R19b131cb421949d5" /><Relationship Type="http://schemas.openxmlformats.org/officeDocument/2006/relationships/slide" Target="/ppt/slides/slidef.xml" Id="R1f5a00313a9b41e9" /><Relationship Type="http://schemas.openxmlformats.org/officeDocument/2006/relationships/slide" Target="/ppt/slides/slide10.xml" Id="Rc1fed97aecb84b9a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74b8009841b407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27ef3e39541482d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6f8653b5605d41fc" /><Relationship Type="http://schemas.openxmlformats.org/officeDocument/2006/relationships/slideMaster" Target="/ppt/slideMasters/slideMaster2.xml" Id="Ra0e6943a60c74f8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f3bf36b504146da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6f8653b5605d41f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22ed48f8ff34bd8" /><Relationship Type="http://schemas.openxmlformats.org/officeDocument/2006/relationships/slideLayout" Target="/ppt/slideLayouts/slideLayout2.xml" Id="R00a0b913158d46d3" /><Relationship Type="http://schemas.openxmlformats.org/officeDocument/2006/relationships/slideLayout" Target="/ppt/slideLayouts/slideLayout3.xml" Id="R0fe7fa59e2c447d8" /><Relationship Type="http://schemas.openxmlformats.org/officeDocument/2006/relationships/slideLayout" Target="/ppt/slideLayouts/slideLayout4.xml" Id="R1ef48125d50641cb" /><Relationship Type="http://schemas.openxmlformats.org/officeDocument/2006/relationships/slideLayout" Target="/ppt/slideLayouts/slideLayout5.xml" Id="R3eaa5e3da22d4f41" /><Relationship Type="http://schemas.openxmlformats.org/officeDocument/2006/relationships/image" Target="/ppt/media/image2.bin" Id="R522287b953f24b46" /><Relationship Type="http://schemas.openxmlformats.org/officeDocument/2006/relationships/image" Target="/ppt/media/image.bin" Id="R1e9c7acad53c451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522287b953f24b46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1e9c7acad53c45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1ef48125d50641cb"/>
    <p:sldLayoutId id="2147483652" r:id="R0fe7fa59e2c447d8"/>
    <p:sldLayoutId id="2147483651" r:id="R00a0b913158d46d3"/>
    <p:sldLayoutId id="2147483654" r:id="R3eaa5e3da22d4f4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efa42e3a46140a3" /><Relationship Type="http://schemas.openxmlformats.org/officeDocument/2006/relationships/chart" Target="/ppt/slides/charts/chart29.xml" Id="Rff388eb0968e4358" /><Relationship Type="http://schemas.openxmlformats.org/officeDocument/2006/relationships/chart" Target="/ppt/slides/charts/chart2a.xml" Id="R4356d00f440742ee" /><Relationship Type="http://schemas.openxmlformats.org/officeDocument/2006/relationships/chart" Target="/ppt/slides/charts/chart2b.xml" Id="Rf551d4a2751e4b0d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062bf538e3af48d5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34c895e8c02d4cd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738ea40f8d24bdd" /><Relationship Type="http://schemas.openxmlformats.org/officeDocument/2006/relationships/slideLayout" Target="/ppt/slideLayouts/slideLayout5.xml" Id="Rea7fc13d87ff497d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3eb5a77173cb4a48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ab0ee2dac8cb4bba" /><Relationship Type="http://schemas.openxmlformats.org/officeDocument/2006/relationships/image" Target="/ppt/media/image4.bin" Id="R092d91d51b584566" /><Relationship Type="http://schemas.openxmlformats.org/officeDocument/2006/relationships/slideLayout" Target="/ppt/slideLayouts/slideLayout5.xml" Id="R0aa38bd5204a463d" /><Relationship Type="http://schemas.openxmlformats.org/officeDocument/2006/relationships/chart" Target="/ppt/slides/charts/chart15.xml" Id="R791d1eb33c9c46b0" /><Relationship Type="http://schemas.openxmlformats.org/officeDocument/2006/relationships/chart" Target="/ppt/slides/charts/chart16.xml" Id="Ra6c0a9ec4bc3480e" /><Relationship Type="http://schemas.openxmlformats.org/officeDocument/2006/relationships/chart" Target="/ppt/slides/charts/chart17.xml" Id="Re5f7d21101e94a4e" /><Relationship Type="http://schemas.openxmlformats.org/officeDocument/2006/relationships/chart" Target="/ppt/slides/charts/chart18.xml" Id="R323a2320379440cd" /><Relationship Type="http://schemas.openxmlformats.org/officeDocument/2006/relationships/chart" Target="/ppt/slides/charts/chart19.xml" Id="R05268f0fff964e63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ad842e770ce477b" /><Relationship Type="http://schemas.openxmlformats.org/officeDocument/2006/relationships/image" Target="/ppt/media/image4.bin" Id="Rc60e9f827eaa48dc" /><Relationship Type="http://schemas.openxmlformats.org/officeDocument/2006/relationships/slideLayout" Target="/ppt/slideLayouts/slideLayout5.xml" Id="R2641acc6dcdc41fb" /><Relationship Type="http://schemas.openxmlformats.org/officeDocument/2006/relationships/chart" Target="/ppt/slides/charts/chart1b.xml" Id="R6ecceacef7214bfd" /><Relationship Type="http://schemas.openxmlformats.org/officeDocument/2006/relationships/chart" Target="/ppt/slides/charts/chart1c.xml" Id="Rbad46c1569284d23" /><Relationship Type="http://schemas.openxmlformats.org/officeDocument/2006/relationships/chart" Target="/ppt/slides/charts/chart1d.xml" Id="Rba60c81be3d64a26" /><Relationship Type="http://schemas.openxmlformats.org/officeDocument/2006/relationships/chart" Target="/ppt/slides/charts/chart1e.xml" Id="R0063ff13d5644645" /><Relationship Type="http://schemas.openxmlformats.org/officeDocument/2006/relationships/chart" Target="/ppt/slides/charts/chart1f.xml" Id="R3dc418a9c5ef4362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a3c05b644604927" /><Relationship Type="http://schemas.openxmlformats.org/officeDocument/2006/relationships/image" Target="/ppt/media/image4.bin" Id="R649318ef6ba64795" /><Relationship Type="http://schemas.openxmlformats.org/officeDocument/2006/relationships/slideLayout" Target="/ppt/slideLayouts/slideLayout5.xml" Id="Rfc8d17c399424329" /><Relationship Type="http://schemas.openxmlformats.org/officeDocument/2006/relationships/chart" Target="/ppt/slides/charts/chart21.xml" Id="Reec7e2d8f4cd4a0e" /><Relationship Type="http://schemas.openxmlformats.org/officeDocument/2006/relationships/chart" Target="/ppt/slides/charts/chart22.xml" Id="R66d49cdd5e2c4628" /><Relationship Type="http://schemas.openxmlformats.org/officeDocument/2006/relationships/chart" Target="/ppt/slides/charts/chart23.xml" Id="Rea0498d4f19a4f60" /><Relationship Type="http://schemas.openxmlformats.org/officeDocument/2006/relationships/chart" Target="/ppt/slides/charts/chart24.xml" Id="R2080d03d320b4d97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30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6.137405</c:v>
              </c:pt>
              <c:pt idx="1">
                <c:v>5.488636</c:v>
              </c:pt>
              <c:pt idx="2">
                <c:v>5.763441</c:v>
              </c:pt>
              <c:pt idx="3">
                <c:v>5.532468</c:v>
              </c:pt>
              <c:pt idx="4">
                <c:v>6.060606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Hjortronet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6.051282</c:v>
              </c:pt>
              <c:pt idx="1">
                <c:v>4.925926</c:v>
              </c:pt>
              <c:pt idx="2">
                <c:v>5.846154</c:v>
              </c:pt>
              <c:pt idx="3">
                <c:v>5.458333</c:v>
              </c:pt>
              <c:pt idx="4">
                <c:v>6.100000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0.200000</c:v>
              </c:pt>
              <c:pt idx="1">
                <c:v>0.100000</c:v>
              </c:pt>
              <c:pt idx="2">
                <c:v>0.400000</c:v>
              </c:pt>
              <c:pt idx="3">
                <c:v>0.300000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0.300000</c:v>
              </c:pt>
              <c:pt idx="1">
                <c:v>0.700000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0.900000</c:v>
              </c:pt>
              <c:pt idx="1">
                <c:v>0.100000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Hjortronet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f388eb0968e4358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356d00f440742ee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f551d4a2751e4b0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Hjortronet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30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Hjortronet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738ea40f8d24bdd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Hjortronet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91d1eb33c9c46b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c0a9ec4bc3480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5f7d21101e94a4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23a2320379440cd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5268f0fff964e6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ab0ee2dac8cb4bb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92d91d51b58456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Hjortronet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ecceacef7214bf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d46c1569284d2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60c81be3d64a2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063ff13d564464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dc418a9c5ef436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ad842e770ce477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60e9f827eaa48d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Hjortronet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ec7e2d8f4cd4a0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6d49cdd5e2c462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0498d4f19a4f60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080d03d320b4d97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a3c05b64460492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49318ef6ba6479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2017-02-20T14:02:35.227Z</dcterms:created>
  <dcterms:modified xsi:type="dcterms:W3CDTF">2017-02-20T14:02:35.227Z</dcterms:modified>
</cp:coreProperties>
</file>